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1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2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7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1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8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4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EF33-D6B8-491A-9C83-086BE617F7E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7C244-DED1-4154-996F-94285E86F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8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6" name="Picture 5" descr="Truyện Ai Đáng Khen Nhiều Hơn - Nội Dung Chi Tiết Cho Bé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312560"/>
            <a:ext cx="5092360" cy="34598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85800" y="1624280"/>
            <a:ext cx="5715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GB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 KHEN </a:t>
            </a:r>
            <a:endParaRPr lang="en-GB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 </a:t>
            </a:r>
            <a:r>
              <a:rPr lang="en-GB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7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863292"/>
            <a:ext cx="58674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nhịn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Song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bứt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7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" y="579301"/>
            <a:ext cx="6019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hăm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miết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vội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khóm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bứt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" y="4549619"/>
            <a:ext cx="6019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Ra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ríu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xuýt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hớn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ạ!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71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5924" y="558800"/>
            <a:ext cx="61722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nhẩu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ạ.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ạ.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mong.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á!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ý.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nhím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ạ.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84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78736"/>
            <a:ext cx="5791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đeo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sườn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bốc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Sao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Sao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63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80" y="1295400"/>
            <a:ext cx="5715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7180" y="3276600"/>
            <a:ext cx="5943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nháo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nhiếp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dắt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kẻo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ạ!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3380" y="6527028"/>
            <a:ext cx="5638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gật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6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5" y="558800"/>
            <a:ext cx="6229350" cy="80264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2278" y="838200"/>
            <a:ext cx="57531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278" y="2667000"/>
            <a:ext cx="57531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nấm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nhĩ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ạ, con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bẽn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lẽn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mẹ,vâng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ạ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96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4</cp:revision>
  <dcterms:created xsi:type="dcterms:W3CDTF">2023-03-22T07:40:20Z</dcterms:created>
  <dcterms:modified xsi:type="dcterms:W3CDTF">2023-03-22T08:30:42Z</dcterms:modified>
</cp:coreProperties>
</file>